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84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>
      <p:cViewPr varScale="1">
        <p:scale>
          <a:sx n="102" d="100"/>
          <a:sy n="102" d="100"/>
        </p:scale>
        <p:origin x="86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9108B-3100-4CBA-978E-04D59FAA6B2B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47B2D-FF97-4378-926D-17A0150A7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3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47B2D-FF97-4378-926D-17A0150A7F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5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DBFF-3CB8-4ECB-986C-8C0DBD265879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8CA-9C7C-480B-8F9F-1388404F3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5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DBFF-3CB8-4ECB-986C-8C0DBD265879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8CA-9C7C-480B-8F9F-1388404F3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0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DBFF-3CB8-4ECB-986C-8C0DBD265879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8CA-9C7C-480B-8F9F-1388404F3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3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DBFF-3CB8-4ECB-986C-8C0DBD265879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8CA-9C7C-480B-8F9F-1388404F3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0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DBFF-3CB8-4ECB-986C-8C0DBD265879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8CA-9C7C-480B-8F9F-1388404F3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7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DBFF-3CB8-4ECB-986C-8C0DBD265879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8CA-9C7C-480B-8F9F-1388404F3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3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DBFF-3CB8-4ECB-986C-8C0DBD265879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8CA-9C7C-480B-8F9F-1388404F3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4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DBFF-3CB8-4ECB-986C-8C0DBD265879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8CA-9C7C-480B-8F9F-1388404F3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2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DBFF-3CB8-4ECB-986C-8C0DBD265879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8CA-9C7C-480B-8F9F-1388404F3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DBFF-3CB8-4ECB-986C-8C0DBD265879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8CA-9C7C-480B-8F9F-1388404F3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7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DBFF-3CB8-4ECB-986C-8C0DBD265879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8CA-9C7C-480B-8F9F-1388404F3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DBFF-3CB8-4ECB-986C-8C0DBD265879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58CA-9C7C-480B-8F9F-1388404F3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0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871"/>
            <a:ext cx="12192000" cy="8206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4600" y="2590800"/>
            <a:ext cx="5943600" cy="1295400"/>
          </a:xfrm>
          <a:prstGeom prst="rect">
            <a:avLst/>
          </a:prstGeom>
          <a:solidFill>
            <a:schemeClr val="tx1">
              <a:lumMod val="85000"/>
              <a:lumOff val="15000"/>
              <a:alpha val="5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8340" y="2922222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Using Time Wisely</a:t>
            </a:r>
          </a:p>
        </p:txBody>
      </p:sp>
    </p:spTree>
    <p:extLst>
      <p:ext uri="{BB962C8B-B14F-4D97-AF65-F5344CB8AC3E}">
        <p14:creationId xmlns:p14="http://schemas.microsoft.com/office/powerpoint/2010/main" val="196939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38200" y="457200"/>
            <a:ext cx="10591800" cy="1295400"/>
          </a:xfrm>
          <a:prstGeom prst="roundRect">
            <a:avLst/>
          </a:prstGeom>
          <a:solidFill>
            <a:schemeClr val="tx1">
              <a:lumMod val="85000"/>
              <a:lumOff val="15000"/>
              <a:alpha val="5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807720"/>
            <a:ext cx="9629189" cy="48196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5 Signs you may be a time thief: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05200" y="1320165"/>
            <a:ext cx="7772400" cy="5537835"/>
            <a:chOff x="3505200" y="1320165"/>
            <a:chExt cx="7772400" cy="5537835"/>
          </a:xfrm>
        </p:grpSpPr>
        <p:pic>
          <p:nvPicPr>
            <p:cNvPr id="1028" name="Picture 4" descr="Police, Thief, Theft, Lego, Arrest, Follo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42" b="96199" l="10000" r="551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320165"/>
              <a:ext cx="7772400" cy="5537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581400"/>
              <a:ext cx="18288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183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457200"/>
            <a:ext cx="11506200" cy="6248400"/>
          </a:xfrm>
          <a:prstGeom prst="roundRect">
            <a:avLst/>
          </a:prstGeom>
          <a:solidFill>
            <a:schemeClr val="tx1">
              <a:lumMod val="85000"/>
              <a:lumOff val="15000"/>
              <a:alpha val="5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1608405"/>
            <a:ext cx="9144000" cy="4158030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You can’t articulate the purpose 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You have too many things to accomplish 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You have meetings with no agenda items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You stop to welcome &amp; catch up late arrivals 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You delay starting if a few people are late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endParaRPr lang="en-US" sz="44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endParaRPr lang="en-US" sz="44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676400" y="1608405"/>
            <a:ext cx="7772400" cy="5537835"/>
            <a:chOff x="3505200" y="1320165"/>
            <a:chExt cx="7772400" cy="5537835"/>
          </a:xfrm>
        </p:grpSpPr>
        <p:pic>
          <p:nvPicPr>
            <p:cNvPr id="7" name="Picture 4" descr="Police, Thief, Theft, Lego, Arrest, Follo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42" b="96199" l="10000" r="551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320165"/>
              <a:ext cx="7772400" cy="5537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581400"/>
              <a:ext cx="1828800" cy="1828800"/>
            </a:xfrm>
            <a:prstGeom prst="rect">
              <a:avLst/>
            </a:prstGeom>
          </p:spPr>
        </p:pic>
      </p:grpSp>
      <p:sp>
        <p:nvSpPr>
          <p:cNvPr id="13" name="Subtitle 2"/>
          <p:cNvSpPr txBox="1">
            <a:spLocks/>
          </p:cNvSpPr>
          <p:nvPr/>
        </p:nvSpPr>
        <p:spPr>
          <a:xfrm>
            <a:off x="1143000" y="807720"/>
            <a:ext cx="9629189" cy="481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chemeClr val="bg1"/>
                </a:solidFill>
              </a:rPr>
              <a:t>5 Signs you may be a time thief: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3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4695">
            <a:off x="-224894" y="-29901"/>
            <a:ext cx="3798476" cy="2528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66800" y="2971800"/>
            <a:ext cx="8964442" cy="3346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do you want to accomplish?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problems do you intend to address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the current situation of the group?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 other forms of communication better?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Who needs to be in the room?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199871">
            <a:off x="4925952" y="678130"/>
            <a:ext cx="6534485" cy="1881757"/>
          </a:xfrm>
        </p:spPr>
        <p:txBody>
          <a:bodyPr>
            <a:normAutofit/>
          </a:bodyPr>
          <a:lstStyle/>
          <a:p>
            <a:pPr algn="l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Here are some questions to help you plan a meeting the right way: </a:t>
            </a: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0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761744"/>
            <a:ext cx="9144000" cy="76251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 </a:t>
            </a:r>
            <a:r>
              <a:rPr lang="en-US" sz="3600" b="1" dirty="0">
                <a:solidFill>
                  <a:schemeClr val="tx1"/>
                </a:solidFill>
              </a:rPr>
              <a:t>Test Your Group’s Productivity </a:t>
            </a:r>
          </a:p>
          <a:p>
            <a:endParaRPr lang="en-US" sz="3600" b="1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585216"/>
            <a:ext cx="91440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u="sng" dirty="0"/>
              <a:t>Try a Huddle  </a:t>
            </a:r>
          </a:p>
          <a:p>
            <a:pPr lvl="0"/>
            <a:r>
              <a:rPr lang="en-US" sz="3200" dirty="0"/>
              <a:t>Have the meeting standing up</a:t>
            </a:r>
          </a:p>
          <a:p>
            <a:pPr lvl="0"/>
            <a:endParaRPr lang="en-US" sz="3200" dirty="0"/>
          </a:p>
          <a:p>
            <a:pPr lvl="0"/>
            <a:r>
              <a:rPr lang="en-US" sz="3200" u="sng" dirty="0"/>
              <a:t>Cut your meeting in half </a:t>
            </a:r>
          </a:p>
          <a:p>
            <a:pPr lvl="0"/>
            <a:r>
              <a:rPr lang="en-US" sz="3200" dirty="0"/>
              <a:t>Plan half the usual time to get the same work done</a:t>
            </a:r>
          </a:p>
          <a:p>
            <a:pPr lvl="0"/>
            <a:endParaRPr lang="en-US" sz="3200" dirty="0"/>
          </a:p>
          <a:p>
            <a:pPr lvl="0"/>
            <a:r>
              <a:rPr lang="en-US" sz="3200" u="sng" dirty="0"/>
              <a:t>Have a virtual meeting </a:t>
            </a:r>
          </a:p>
          <a:p>
            <a:pPr lvl="0"/>
            <a:r>
              <a:rPr lang="en-US" sz="3200" dirty="0"/>
              <a:t>Conduct the whole thing online</a:t>
            </a:r>
          </a:p>
          <a:p>
            <a:endParaRPr lang="en-US" sz="3200" dirty="0"/>
          </a:p>
          <a:p>
            <a:pPr>
              <a:lnSpc>
                <a:spcPct val="120000"/>
              </a:lnSpc>
            </a:pPr>
            <a:endParaRPr lang="en-US" sz="4800" dirty="0"/>
          </a:p>
        </p:txBody>
      </p:sp>
      <p:pic>
        <p:nvPicPr>
          <p:cNvPr id="2050" name="Picture 2" descr="Pocket Watch, Clock, Time, Old, Nostalgia, Antiqu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771899"/>
            <a:ext cx="5486401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63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130</Words>
  <Application>Microsoft Macintosh PowerPoint</Application>
  <PresentationFormat>Widescreen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at San Antonio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Dixson</dc:creator>
  <cp:lastModifiedBy>Shelley Howell</cp:lastModifiedBy>
  <cp:revision>7</cp:revision>
  <dcterms:created xsi:type="dcterms:W3CDTF">2017-01-26T15:14:41Z</dcterms:created>
  <dcterms:modified xsi:type="dcterms:W3CDTF">2019-11-20T22:07:48Z</dcterms:modified>
</cp:coreProperties>
</file>