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8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5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6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6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4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2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0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1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83DC5-1AAB-44BE-A994-A3D7D1189319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EB81-82E5-477B-B395-C194387B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9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6" y="304800"/>
            <a:ext cx="88963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1295400"/>
            <a:ext cx="7772400" cy="1470025"/>
          </a:xfrm>
        </p:spPr>
        <p:txBody>
          <a:bodyPr/>
          <a:lstStyle/>
          <a:p>
            <a:r>
              <a:rPr lang="en-US" dirty="0" smtClean="0"/>
              <a:t>Agendas and Minutes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0175" y="2514600"/>
            <a:ext cx="6400800" cy="1752600"/>
          </a:xfrm>
        </p:spPr>
        <p:txBody>
          <a:bodyPr/>
          <a:lstStyle/>
          <a:p>
            <a:r>
              <a:rPr lang="en-US" dirty="0" smtClean="0"/>
              <a:t>Keeping Your Group Organized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4721195"/>
            <a:ext cx="7162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Communicating in Small Groups: Principles and Practices</a:t>
            </a:r>
            <a:r>
              <a:rPr lang="en-US" sz="1200" dirty="0"/>
              <a:t> Beebe &amp; Masterson (6th Edition)  © 2000 </a:t>
            </a:r>
          </a:p>
        </p:txBody>
      </p:sp>
    </p:spTree>
    <p:extLst>
      <p:ext uri="{BB962C8B-B14F-4D97-AF65-F5344CB8AC3E}">
        <p14:creationId xmlns:p14="http://schemas.microsoft.com/office/powerpoint/2010/main" val="3110535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90" y="1600200"/>
            <a:ext cx="8540810" cy="4373563"/>
          </a:xfrm>
        </p:spPr>
        <p:txBody>
          <a:bodyPr>
            <a:normAutofit/>
          </a:bodyPr>
          <a:lstStyle/>
          <a:p>
            <a:r>
              <a:rPr lang="en-US" sz="2600" dirty="0"/>
              <a:t>H</a:t>
            </a:r>
            <a:r>
              <a:rPr lang="en-US" sz="2600" dirty="0" smtClean="0"/>
              <a:t>elp structure </a:t>
            </a:r>
            <a:r>
              <a:rPr lang="en-US" sz="2600" dirty="0" smtClean="0"/>
              <a:t>communication activity</a:t>
            </a:r>
          </a:p>
          <a:p>
            <a:r>
              <a:rPr lang="en-US" sz="2600" dirty="0" smtClean="0"/>
              <a:t>Help you stay </a:t>
            </a:r>
            <a:r>
              <a:rPr lang="en-US" sz="2600" dirty="0" smtClean="0"/>
              <a:t>focused and on task</a:t>
            </a:r>
          </a:p>
          <a:p>
            <a:r>
              <a:rPr lang="en-US" sz="2600" dirty="0" smtClean="0"/>
              <a:t>P</a:t>
            </a:r>
            <a:r>
              <a:rPr lang="en-US" sz="2600" dirty="0" smtClean="0"/>
              <a:t>rovide </a:t>
            </a:r>
            <a:r>
              <a:rPr lang="en-US" sz="2600" dirty="0" smtClean="0"/>
              <a:t>a checklist of what </a:t>
            </a:r>
            <a:r>
              <a:rPr lang="en-US" sz="2600" dirty="0" smtClean="0"/>
              <a:t>needs </a:t>
            </a:r>
            <a:r>
              <a:rPr lang="en-US" sz="2600" dirty="0" smtClean="0"/>
              <a:t>to be accomplished</a:t>
            </a:r>
          </a:p>
          <a:p>
            <a:r>
              <a:rPr lang="en-US" sz="2600" dirty="0"/>
              <a:t>E</a:t>
            </a:r>
            <a:r>
              <a:rPr lang="en-US" sz="2600" dirty="0" smtClean="0"/>
              <a:t>nsure meeting </a:t>
            </a:r>
            <a:r>
              <a:rPr lang="en-US" sz="2600" dirty="0" smtClean="0"/>
              <a:t>activities </a:t>
            </a:r>
            <a:r>
              <a:rPr lang="en-US" sz="2600" dirty="0" smtClean="0"/>
              <a:t>have time </a:t>
            </a:r>
            <a:r>
              <a:rPr lang="en-US" sz="2600" dirty="0" smtClean="0"/>
              <a:t>constraints</a:t>
            </a:r>
          </a:p>
          <a:p>
            <a:r>
              <a:rPr lang="en-US" sz="2600" dirty="0"/>
              <a:t>M</a:t>
            </a:r>
            <a:r>
              <a:rPr lang="en-US" sz="2600" dirty="0" smtClean="0"/>
              <a:t>ake </a:t>
            </a:r>
            <a:r>
              <a:rPr lang="en-US" sz="2600" dirty="0" smtClean="0"/>
              <a:t>meetings more organized and </a:t>
            </a:r>
            <a:r>
              <a:rPr lang="en-US" sz="2600" dirty="0" smtClean="0"/>
              <a:t>productive</a:t>
            </a:r>
          </a:p>
          <a:p>
            <a:r>
              <a:rPr lang="en-US" sz="2600" dirty="0" smtClean="0"/>
              <a:t>Tell members how to prepare</a:t>
            </a:r>
          </a:p>
          <a:p>
            <a:r>
              <a:rPr lang="en-US" sz="2600" dirty="0" smtClean="0"/>
              <a:t>Keeps you from forgetting important items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" y="5105400"/>
            <a:ext cx="91440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9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</a:t>
            </a:r>
            <a:r>
              <a:rPr lang="en-US" dirty="0"/>
              <a:t>a</a:t>
            </a:r>
            <a:r>
              <a:rPr lang="en-US" dirty="0" smtClean="0"/>
              <a:t>gendas are…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</a:t>
            </a:r>
            <a:endParaRPr lang="en-US" dirty="0" smtClean="0"/>
          </a:p>
          <a:p>
            <a:r>
              <a:rPr lang="en-US" dirty="0" smtClean="0"/>
              <a:t>Results-oriented</a:t>
            </a:r>
            <a:endParaRPr lang="en-US" dirty="0" smtClean="0"/>
          </a:p>
          <a:p>
            <a:r>
              <a:rPr lang="en-US" dirty="0" smtClean="0"/>
              <a:t>Timed</a:t>
            </a:r>
          </a:p>
          <a:p>
            <a:r>
              <a:rPr lang="en-US" dirty="0" smtClean="0"/>
              <a:t>Realistic</a:t>
            </a:r>
          </a:p>
          <a:p>
            <a:r>
              <a:rPr lang="en-US" dirty="0" smtClean="0"/>
              <a:t>Sent out in advance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" y="4953000"/>
            <a:ext cx="914400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8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96"/>
          <a:stretch/>
        </p:blipFill>
        <p:spPr>
          <a:xfrm>
            <a:off x="5873810" y="-2389070"/>
            <a:ext cx="3283009" cy="40576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07143"/>
            <a:ext cx="8229600" cy="52367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Team 4 Meeting Agenda</a:t>
            </a:r>
          </a:p>
          <a:p>
            <a:pPr marL="0" indent="0" algn="ctr">
              <a:buNone/>
            </a:pPr>
            <a:r>
              <a:rPr lang="en-US" sz="2400" dirty="0" smtClean="0"/>
              <a:t>Tuesday, January 19, 2016; 8am - 8:45am.</a:t>
            </a:r>
          </a:p>
          <a:p>
            <a:pPr marL="0" indent="0" algn="ctr">
              <a:buNone/>
            </a:pPr>
            <a:r>
              <a:rPr lang="en-US" sz="2400" dirty="0" smtClean="0"/>
              <a:t>JPL Study room 13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Brainstorm </a:t>
            </a:r>
            <a:r>
              <a:rPr lang="en-US" sz="2400" dirty="0" smtClean="0"/>
              <a:t>ideas </a:t>
            </a:r>
            <a:r>
              <a:rPr lang="en-US" sz="2400" dirty="0" smtClean="0"/>
              <a:t>(10 minutes) </a:t>
            </a:r>
          </a:p>
          <a:p>
            <a:r>
              <a:rPr lang="en-US" sz="2400" dirty="0" smtClean="0"/>
              <a:t>Discuss and select </a:t>
            </a:r>
            <a:r>
              <a:rPr lang="en-US" sz="2400" dirty="0" smtClean="0"/>
              <a:t>topic (15 </a:t>
            </a:r>
            <a:r>
              <a:rPr lang="en-US" sz="2400" dirty="0" smtClean="0"/>
              <a:t>minutes)</a:t>
            </a:r>
          </a:p>
          <a:p>
            <a:r>
              <a:rPr lang="en-US" sz="2400" dirty="0" smtClean="0"/>
              <a:t>Identify key elements of the </a:t>
            </a:r>
            <a:r>
              <a:rPr lang="en-US" sz="2400" dirty="0" smtClean="0"/>
              <a:t>project </a:t>
            </a:r>
            <a:r>
              <a:rPr lang="en-US" sz="2400" dirty="0" smtClean="0"/>
              <a:t>plan (15 minutes)</a:t>
            </a:r>
          </a:p>
          <a:p>
            <a:r>
              <a:rPr lang="en-US" sz="2400" dirty="0" smtClean="0"/>
              <a:t>Wrap up and finalize assignments (5 minutes)</a:t>
            </a:r>
          </a:p>
          <a:p>
            <a:r>
              <a:rPr lang="en-US" sz="2400" dirty="0" smtClean="0"/>
              <a:t>Next meeting is - 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304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Whose meeting is it?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2200" y="644755"/>
            <a:ext cx="609600" cy="498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22962" y="5184449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Plan the next meeting with everyone in the room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04760" y="148035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is it?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2151965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Where is it?</a:t>
            </a: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91400" y="2615040"/>
            <a:ext cx="1053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Set times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714500" y="2362200"/>
            <a:ext cx="1638300" cy="1129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324600" y="2920935"/>
            <a:ext cx="1066800" cy="3556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270121" y="1665019"/>
            <a:ext cx="8164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276600" y="5029200"/>
            <a:ext cx="1981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96"/>
          <a:stretch/>
        </p:blipFill>
        <p:spPr>
          <a:xfrm>
            <a:off x="148078" y="5179464"/>
            <a:ext cx="3097187" cy="382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85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70037"/>
            <a:ext cx="84582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Done after your meeting</a:t>
            </a:r>
          </a:p>
          <a:p>
            <a:r>
              <a:rPr lang="en-US" sz="2400" dirty="0" smtClean="0"/>
              <a:t>Name the time, place, </a:t>
            </a:r>
            <a:r>
              <a:rPr lang="en-US" sz="2400" dirty="0" smtClean="0"/>
              <a:t>date, who attended &amp; </a:t>
            </a:r>
            <a:r>
              <a:rPr lang="en-US" sz="2400" dirty="0" smtClean="0"/>
              <a:t>who was </a:t>
            </a:r>
            <a:r>
              <a:rPr lang="en-US" sz="2400" dirty="0" smtClean="0"/>
              <a:t>absent</a:t>
            </a:r>
            <a:endParaRPr lang="en-US" sz="2400" dirty="0" smtClean="0"/>
          </a:p>
          <a:p>
            <a:r>
              <a:rPr lang="en-US" sz="2400" dirty="0" smtClean="0"/>
              <a:t>Provide summaries </a:t>
            </a:r>
            <a:r>
              <a:rPr lang="en-US" sz="2400" dirty="0" smtClean="0"/>
              <a:t>of the agenda items discussed</a:t>
            </a:r>
          </a:p>
          <a:p>
            <a:r>
              <a:rPr lang="en-US" sz="2400" dirty="0" smtClean="0"/>
              <a:t>List any action items and assignments, including due dates</a:t>
            </a:r>
          </a:p>
          <a:p>
            <a:r>
              <a:rPr lang="en-US" sz="2400" dirty="0" smtClean="0"/>
              <a:t>List </a:t>
            </a:r>
            <a:r>
              <a:rPr lang="en-US" sz="2400" dirty="0" smtClean="0"/>
              <a:t>unresolved issues </a:t>
            </a:r>
            <a:r>
              <a:rPr lang="en-US" sz="2400" dirty="0" smtClean="0"/>
              <a:t>that need to be on the next agenda</a:t>
            </a:r>
          </a:p>
          <a:p>
            <a:r>
              <a:rPr lang="en-US" sz="2400" dirty="0" smtClean="0"/>
              <a:t>Provide enough detail so </a:t>
            </a:r>
            <a:r>
              <a:rPr lang="en-US" sz="2400" dirty="0" smtClean="0"/>
              <a:t>people who </a:t>
            </a:r>
            <a:r>
              <a:rPr lang="en-US" sz="2400" dirty="0" smtClean="0"/>
              <a:t>weren’t there </a:t>
            </a:r>
            <a:r>
              <a:rPr lang="en-US" sz="2400" dirty="0" smtClean="0"/>
              <a:t>can </a:t>
            </a:r>
            <a:r>
              <a:rPr lang="en-US" sz="2400" dirty="0" smtClean="0"/>
              <a:t>follow</a:t>
            </a:r>
            <a:endParaRPr lang="en-US" sz="2400" dirty="0" smtClean="0"/>
          </a:p>
          <a:p>
            <a:r>
              <a:rPr lang="en-US" sz="2400" dirty="0"/>
              <a:t>S</a:t>
            </a:r>
            <a:r>
              <a:rPr lang="en-US" sz="2400" dirty="0" smtClean="0"/>
              <a:t>ent to all group members for review, edits, </a:t>
            </a:r>
            <a:r>
              <a:rPr lang="en-US" sz="2400" dirty="0" smtClean="0"/>
              <a:t>approvals </a:t>
            </a:r>
            <a:endParaRPr lang="en-US" sz="2400" dirty="0" smtClean="0"/>
          </a:p>
          <a:p>
            <a:r>
              <a:rPr lang="en-US" sz="2400" dirty="0"/>
              <a:t>S</a:t>
            </a:r>
            <a:r>
              <a:rPr lang="en-US" sz="2400" dirty="0" smtClean="0"/>
              <a:t>tate next meeting date and time, if relevant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96"/>
          <a:stretch/>
        </p:blipFill>
        <p:spPr>
          <a:xfrm>
            <a:off x="6248400" y="5105400"/>
            <a:ext cx="3283009" cy="4057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96"/>
          <a:stretch/>
        </p:blipFill>
        <p:spPr>
          <a:xfrm rot="221660">
            <a:off x="5994714" y="-2489247"/>
            <a:ext cx="3283009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75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" y="5181600"/>
            <a:ext cx="9144000" cy="40576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385" y="458501"/>
            <a:ext cx="8229600" cy="52367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dirty="0" smtClean="0"/>
              <a:t>Team 4 Meeting Minutes</a:t>
            </a:r>
          </a:p>
          <a:p>
            <a:pPr marL="0" indent="0" algn="ctr">
              <a:buNone/>
            </a:pPr>
            <a:r>
              <a:rPr lang="en-US" sz="1600" dirty="0" smtClean="0"/>
              <a:t>Tuesday, January 19, 2016; 8am - 8:45am.</a:t>
            </a:r>
          </a:p>
          <a:p>
            <a:pPr marL="0" indent="0" algn="ctr">
              <a:buNone/>
            </a:pPr>
            <a:r>
              <a:rPr lang="en-US" sz="1600" dirty="0" smtClean="0"/>
              <a:t>JPL Study room </a:t>
            </a:r>
            <a:r>
              <a:rPr lang="en-US" sz="1600" dirty="0" smtClean="0"/>
              <a:t>13</a:t>
            </a:r>
          </a:p>
          <a:p>
            <a:pPr marL="0" indent="0" algn="ctr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Attended - Juan Hernandez, Jill Mathews, </a:t>
            </a:r>
            <a:r>
              <a:rPr lang="en-US" sz="1600" dirty="0" err="1" smtClean="0"/>
              <a:t>Jacorey</a:t>
            </a:r>
            <a:r>
              <a:rPr lang="en-US" sz="1600" dirty="0" smtClean="0"/>
              <a:t> </a:t>
            </a:r>
            <a:r>
              <a:rPr lang="en-US" sz="1600" dirty="0" smtClean="0"/>
              <a:t>Tailor, Frances Arguello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Absent: Sylvia </a:t>
            </a:r>
            <a:r>
              <a:rPr lang="en-US" sz="1600" dirty="0" smtClean="0"/>
              <a:t>Sweeney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Brainstorm </a:t>
            </a:r>
            <a:r>
              <a:rPr lang="en-US" sz="1600" dirty="0" smtClean="0"/>
              <a:t>ideas </a:t>
            </a:r>
            <a:r>
              <a:rPr lang="en-US" sz="1600" dirty="0" smtClean="0"/>
              <a:t>– team came up with ten project ideas </a:t>
            </a:r>
          </a:p>
          <a:p>
            <a:r>
              <a:rPr lang="en-US" sz="1600" dirty="0" smtClean="0"/>
              <a:t>Discuss and select topic – the team reviewed the ten projects and found 3 to be viable.  We discussed each and voted to select “parking” as the team’s topic</a:t>
            </a:r>
          </a:p>
          <a:p>
            <a:r>
              <a:rPr lang="en-US" sz="1600" dirty="0" smtClean="0"/>
              <a:t>Identify key elements of the project plan  - Project will be one in three phases: external research, internal research, and project development. For phase one, we will need a research agenda and a timeline. Wrap up and finalize assignments - Jill is drafting the agenda and Juan is working on the timeline. </a:t>
            </a:r>
            <a:r>
              <a:rPr lang="en-US" sz="1600" dirty="0" err="1" smtClean="0"/>
              <a:t>Jacorey</a:t>
            </a:r>
            <a:r>
              <a:rPr lang="en-US" sz="1600" dirty="0" smtClean="0"/>
              <a:t> will follow up with Sylvia.</a:t>
            </a:r>
          </a:p>
          <a:p>
            <a:r>
              <a:rPr lang="en-US" sz="1600" dirty="0" smtClean="0"/>
              <a:t>Next meeting is – February 3, 2017 at 8am, same location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705600" y="43434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are the discussion items and assignments?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67896" y="2385975"/>
            <a:ext cx="1539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Who attended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6019800" y="2057400"/>
            <a:ext cx="979562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5943598" y="4225895"/>
            <a:ext cx="762002" cy="426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97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403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Agendas and Minutes</vt:lpstr>
      <vt:lpstr>Agendas</vt:lpstr>
      <vt:lpstr>Successful agendas are…</vt:lpstr>
      <vt:lpstr>PowerPoint Presentation</vt:lpstr>
      <vt:lpstr>Minutes</vt:lpstr>
      <vt:lpstr>PowerPoint Presentation</vt:lpstr>
    </vt:vector>
  </TitlesOfParts>
  <Company>University of Texas at San Antonio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Dixson</dc:creator>
  <cp:lastModifiedBy>Mary Dixson</cp:lastModifiedBy>
  <cp:revision>4</cp:revision>
  <dcterms:created xsi:type="dcterms:W3CDTF">2017-01-25T19:50:01Z</dcterms:created>
  <dcterms:modified xsi:type="dcterms:W3CDTF">2017-01-26T16:41:43Z</dcterms:modified>
</cp:coreProperties>
</file>